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7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8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4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5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6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61" y="6281159"/>
            <a:ext cx="3408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Graphic Organizer to accompany </a:t>
            </a:r>
            <a:r>
              <a:rPr lang="en-US" sz="900" dirty="0" err="1" smtClean="0"/>
              <a:t>AlphaBetaGamma</a:t>
            </a:r>
            <a:r>
              <a:rPr lang="en-US" sz="900" dirty="0" smtClean="0"/>
              <a:t> radiation activity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6751" y="1119498"/>
            <a:ext cx="10981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7006" y="307649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6213" y="709301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84447" y="698891"/>
            <a:ext cx="387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Coordinating details from passage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9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61" y="6281159"/>
            <a:ext cx="3408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Graphic Organizer to accompany </a:t>
            </a:r>
            <a:r>
              <a:rPr lang="en-US" sz="900" dirty="0" err="1" smtClean="0"/>
              <a:t>AlphaBetaGamma</a:t>
            </a:r>
            <a:r>
              <a:rPr lang="en-US" sz="900" dirty="0" smtClean="0"/>
              <a:t> radiation activity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6751" y="1119498"/>
            <a:ext cx="10981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7006" y="307649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6213" y="709301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84447" y="698891"/>
            <a:ext cx="3870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Coordinating details from passage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593" y="21535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Atom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5607" y="215167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Smallest particle of a </a:t>
            </a:r>
            <a:r>
              <a:rPr lang="en-US" dirty="0" smtClean="0">
                <a:latin typeface="Blackadder ITC" panose="04020505051007020D02" pitchFamily="82" charset="0"/>
              </a:rPr>
              <a:t>chemical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6213" y="1266256"/>
            <a:ext cx="1392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Radioactivity and radiation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6227" y="1264392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These are actually different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6213" y="285615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Nucleus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86227" y="2854294"/>
            <a:ext cx="8190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Center of an atom; contains protons (positive charge) and neutrons (no charge).  The number of protons determines the element.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6213" y="364924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Isotopes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227" y="3647382"/>
            <a:ext cx="8190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Atoms of an element with different numbers of neutrons.  Some isotopes of an element are stable, others are not.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593" y="459467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Electrons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5607" y="4592814"/>
            <a:ext cx="8190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Electrons are tiny, negatively charged, and surround the nucleus of an atom.  Adding or removing an electron creates a charged particle called an ion. </a:t>
            </a:r>
            <a:endParaRPr lang="en-US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78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Blackadder ITC</vt:lpstr>
      <vt:lpstr>Calibri</vt:lpstr>
      <vt:lpstr>Calibri Light</vt:lpstr>
      <vt:lpstr>Office Theme</vt:lpstr>
      <vt:lpstr>PowerPoint Presentation</vt:lpstr>
      <vt:lpstr>PowerPoint Presentation</vt:lpstr>
    </vt:vector>
  </TitlesOfParts>
  <Company>TMARTIN10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4</cp:revision>
  <dcterms:created xsi:type="dcterms:W3CDTF">2019-05-15T14:16:21Z</dcterms:created>
  <dcterms:modified xsi:type="dcterms:W3CDTF">2019-05-31T19:15:49Z</dcterms:modified>
</cp:coreProperties>
</file>