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9" autoAdjust="0"/>
    <p:restoredTop sz="94660"/>
  </p:normalViewPr>
  <p:slideViewPr>
    <p:cSldViewPr snapToGrid="0">
      <p:cViewPr varScale="1">
        <p:scale>
          <a:sx n="57" d="100"/>
          <a:sy n="57" d="100"/>
        </p:scale>
        <p:origin x="22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7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8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1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4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6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939A-507A-4B86-AB32-8A98A292EDD1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245E8-D7DA-4ADD-8A24-A31B8B5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5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6751" y="693879"/>
            <a:ext cx="181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Radiation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6228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1728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50949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1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6751" y="693879"/>
            <a:ext cx="181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Radiation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6228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091728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50949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3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6751" y="693879"/>
            <a:ext cx="181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Radiation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6228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593" y="2509139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Beta Decay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6213" y="1266256"/>
            <a:ext cx="13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Alpha decay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6213" y="3601216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Gamma Decay</a:t>
            </a:r>
            <a:endParaRPr lang="en-US" dirty="0">
              <a:latin typeface="Blackadder ITC" panose="04020505051007020D02" pitchFamily="8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091728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50949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5928" y="1266256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Nucleus releases an alpha particle with two neutrons and two protons </a:t>
            </a:r>
            <a:endParaRPr lang="en-US" dirty="0">
              <a:latin typeface="Blackadder ITC" panose="04020505051007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339558" y="1302656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558" y="1302656"/>
                <a:ext cx="4717909" cy="376642"/>
              </a:xfrm>
              <a:prstGeom prst="rect">
                <a:avLst/>
              </a:prstGeom>
              <a:blipFill>
                <a:blip r:embed="rId2"/>
                <a:stretch>
                  <a:fillRect t="-4918" b="-29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785928" y="2509139"/>
            <a:ext cx="305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Nucleus ejects an electron</a:t>
            </a:r>
            <a:endParaRPr lang="en-US" dirty="0">
              <a:latin typeface="Blackadder ITC" panose="04020505051007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250949" y="2542794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𝝱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949" y="2542794"/>
                <a:ext cx="4717909" cy="376642"/>
              </a:xfrm>
              <a:prstGeom prst="rect">
                <a:avLst/>
              </a:prstGeom>
              <a:blipFill>
                <a:blip r:embed="rId3"/>
                <a:stretch>
                  <a:fillRect t="-3226"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334655" y="1674134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𝐻𝑒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655" y="1674134"/>
                <a:ext cx="4717909" cy="376642"/>
              </a:xfrm>
              <a:prstGeom prst="rect">
                <a:avLst/>
              </a:prstGeom>
              <a:blipFill>
                <a:blip r:embed="rId4"/>
                <a:stretch>
                  <a:fillRect t="-4918" b="-29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250949" y="2935055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𝝱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949" y="2935055"/>
                <a:ext cx="4717909" cy="376642"/>
              </a:xfrm>
              <a:prstGeom prst="rect">
                <a:avLst/>
              </a:prstGeom>
              <a:blipFill>
                <a:blip r:embed="rId5"/>
                <a:stretch>
                  <a:fillRect t="-3226"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718276" y="3561268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Protons and neutrons rearrange into a more stable form; energy is emitted</a:t>
            </a:r>
            <a:endParaRPr lang="en-US" dirty="0">
              <a:latin typeface="Blackadder ITC" panose="04020505051007020D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165476" y="3627017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76" y="3627017"/>
                <a:ext cx="4717909" cy="376642"/>
              </a:xfrm>
              <a:prstGeom prst="rect">
                <a:avLst/>
              </a:prstGeom>
              <a:blipFill>
                <a:blip r:embed="rId6"/>
                <a:stretch>
                  <a:fillRect t="-4839"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6165476" y="4019278"/>
                <a:ext cx="4717909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sPre>
                  </m:oMath>
                </a14:m>
                <a:r>
                  <a:rPr lang="en-US" dirty="0" smtClean="0">
                    <a:latin typeface="Blackadder ITC" panose="04020505051007020D02" pitchFamily="82" charset="0"/>
                  </a:rPr>
                  <a:t> +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𝜸</m:t>
                        </m:r>
                      </m:e>
                    </m:sPre>
                  </m:oMath>
                </a14:m>
                <a:endParaRPr lang="en-US" dirty="0">
                  <a:latin typeface="Blackadder ITC" panose="04020505051007020D02" pitchFamily="82" charset="0"/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76" y="4019278"/>
                <a:ext cx="4717909" cy="376642"/>
              </a:xfrm>
              <a:prstGeom prst="rect">
                <a:avLst/>
              </a:prstGeom>
              <a:blipFill>
                <a:blip r:embed="rId7"/>
                <a:stretch>
                  <a:fillRect t="-3226" b="-27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09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561" y="6281159"/>
            <a:ext cx="34083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Graphic Organizer to accompany </a:t>
            </a:r>
            <a:r>
              <a:rPr lang="en-US" sz="900" dirty="0" err="1" smtClean="0"/>
              <a:t>AlphaBetaGamma</a:t>
            </a:r>
            <a:r>
              <a:rPr lang="en-US" sz="900" dirty="0" smtClean="0"/>
              <a:t> radiation activity</a:t>
            </a:r>
            <a:endParaRPr lang="en-US" sz="9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6751" y="1119498"/>
            <a:ext cx="109813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7006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6751" y="693879"/>
            <a:ext cx="1818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Type of Radiation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86228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5593" y="2509139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Ionizing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6213" y="1266256"/>
            <a:ext cx="139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Non-ionizing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6213" y="3922949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Neutron</a:t>
            </a:r>
            <a:endParaRPr lang="en-US" dirty="0">
              <a:latin typeface="Blackadder ITC" panose="04020505051007020D02" pitchFamily="8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091728" y="290010"/>
            <a:ext cx="0" cy="58709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50949" y="693879"/>
            <a:ext cx="15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85928" y="1266256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Radiation is in low –energy parts of electromagnetic spectrum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5928" y="2509139"/>
            <a:ext cx="3057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Radiation with higher energy that can remove an electron from its orbital (producing an ion) 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18276" y="3883001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Free neutron particles that can collide with other </a:t>
            </a:r>
            <a:r>
              <a:rPr lang="en-US" dirty="0" smtClean="0">
                <a:latin typeface="Blackadder ITC" panose="04020505051007020D02" pitchFamily="82" charset="0"/>
              </a:rPr>
              <a:t>atoms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50949" y="1314599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Radio waves, infrared waves, ultraviolet waves</a:t>
            </a:r>
            <a:endParaRPr lang="en-US" dirty="0">
              <a:latin typeface="Blackadder ITC" panose="04020505051007020D02" pitchFamily="8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9380" y="2518716"/>
            <a:ext cx="305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lackadder ITC" panose="04020505051007020D02" pitchFamily="82" charset="0"/>
              </a:rPr>
              <a:t>X-rays, Gamma rays, particle radiation such as alpha or beta particles</a:t>
            </a:r>
            <a:endParaRPr lang="en-US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Blackadder ITC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12</cp:revision>
  <dcterms:created xsi:type="dcterms:W3CDTF">2019-05-15T14:16:21Z</dcterms:created>
  <dcterms:modified xsi:type="dcterms:W3CDTF">2019-05-31T19:37:47Z</dcterms:modified>
</cp:coreProperties>
</file>