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8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0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6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2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8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35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2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1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0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1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C9357-C9A3-4791-B604-1D62AC1CFDA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0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C9357-C9A3-4791-B604-1D62AC1CFDAF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AA90-B3A8-4CF5-AE8A-4F4F69E04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4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0400" y="914400"/>
            <a:ext cx="3467100" cy="2240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Reader/Task focuser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Read instructions to the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Keep group members on task, in order: Cut, color, tape, little fold, big fold, tape, identify anticodon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Ensure that correct colors go on segments of the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Color one of the strips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Pay close attention to the pictures in the instructions and ensure that Folder folds appropriately  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660400" y="3737591"/>
            <a:ext cx="3467100" cy="2240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Color one of the strips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Precisely cut your strip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Tape strips together as Folder 1 holds them in place to make a long strip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As the folder folds the model into its 3D shape, tape colored sections together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616704" y="914400"/>
            <a:ext cx="3467100" cy="228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Cutter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Stay on task as directed by reader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Separate strips by cutting with scissors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Color one of the strips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Precisely cut your strip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Cut small pieces of tape and hand to the taper as needed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4616704" y="3737591"/>
            <a:ext cx="3467100" cy="2240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Colorist/Cutter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Stay on task as directed by reader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Separate strips by cutting with scissors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Color one of the strips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Precisely cut your strip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Cut small segments of tape and hand to the taper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8365744" y="914400"/>
            <a:ext cx="3467100" cy="22402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Stay on task as directed by reader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Separate strips by cutting with scissors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Color one of the strips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Precisely cut your strip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Place the strips in order and hold for the taper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Make mountain and valley folds along segments of long strips as directed by the reader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Fold the model to bring colored sections together, revealing the 3D molecule structure and hold for the taper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25843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238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TMARTIN10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Elliott</dc:creator>
  <cp:lastModifiedBy>Steve Elliott</cp:lastModifiedBy>
  <cp:revision>5</cp:revision>
  <cp:lastPrinted>2019-06-25T15:02:19Z</cp:lastPrinted>
  <dcterms:created xsi:type="dcterms:W3CDTF">2019-06-25T14:44:22Z</dcterms:created>
  <dcterms:modified xsi:type="dcterms:W3CDTF">2019-06-25T15:05:37Z</dcterms:modified>
</cp:coreProperties>
</file>