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6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2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8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0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9357-C9A3-4791-B604-1D62AC1CFDAF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4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914400"/>
            <a:ext cx="34671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Codon Wheel/</a:t>
            </a:r>
            <a:r>
              <a:rPr lang="en-US" dirty="0" err="1" smtClean="0"/>
              <a:t>tRNA</a:t>
            </a:r>
            <a:r>
              <a:rPr lang="en-US" dirty="0" smtClean="0"/>
              <a:t> passer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In a group of 4, you are also the Recorder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Determine the codon, anticodon, and </a:t>
            </a:r>
            <a:r>
              <a:rPr lang="en-US" sz="1200" dirty="0" smtClean="0"/>
              <a:t>amino acid for the first codon in the P site.  Tell </a:t>
            </a:r>
            <a:r>
              <a:rPr lang="en-US" sz="1200" dirty="0"/>
              <a:t>the </a:t>
            </a:r>
            <a:r>
              <a:rPr lang="en-US" sz="1200" dirty="0" err="1"/>
              <a:t>tRNA</a:t>
            </a:r>
            <a:r>
              <a:rPr lang="en-US" sz="1200" dirty="0"/>
              <a:t> maker and the Recorder.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For each subsequent codon, pass the codon wheel in this order: Recorder, </a:t>
            </a:r>
            <a:r>
              <a:rPr lang="en-US" sz="1200" dirty="0" err="1" smtClean="0"/>
              <a:t>tRNA</a:t>
            </a:r>
            <a:r>
              <a:rPr lang="en-US" sz="1200" dirty="0" smtClean="0"/>
              <a:t> maker, mRNA mover, Protein Builder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Pass each anticodon loop from the </a:t>
            </a:r>
            <a:r>
              <a:rPr lang="en-US" sz="1200" dirty="0" err="1" smtClean="0"/>
              <a:t>tRNA</a:t>
            </a:r>
            <a:r>
              <a:rPr lang="en-US" sz="1200" dirty="0" smtClean="0"/>
              <a:t> maker to the Protein builder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400" y="3183592"/>
            <a:ext cx="3467100" cy="2769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Protein builder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Receive anticodon loops from the </a:t>
            </a:r>
            <a:r>
              <a:rPr lang="en-US" sz="1200" dirty="0" err="1" smtClean="0"/>
              <a:t>tRNA</a:t>
            </a:r>
            <a:r>
              <a:rPr lang="en-US" sz="1200" dirty="0" smtClean="0"/>
              <a:t> passer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Place the anticodon loop at the P or A site so that the anticodon letters match up with the </a:t>
            </a:r>
            <a:r>
              <a:rPr lang="en-US" sz="1200" dirty="0" err="1" smtClean="0"/>
              <a:t>K’nex</a:t>
            </a:r>
            <a:r>
              <a:rPr lang="en-US" sz="1200" dirty="0" smtClean="0"/>
              <a:t> pieces.  Verify that these form correct base pairs (A-U or G-C).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When the second codon moves to the P site, attach the first and second amino acids and remove the first anticodon loop from the model.  Repeat for each subsequent movement of the mRNA across the ribosome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Determine </a:t>
            </a:r>
            <a:r>
              <a:rPr lang="en-US" sz="1200" dirty="0"/>
              <a:t>the codon, anticodon, and </a:t>
            </a:r>
            <a:r>
              <a:rPr lang="en-US" sz="1200" dirty="0" smtClean="0"/>
              <a:t>amino acid </a:t>
            </a:r>
            <a:r>
              <a:rPr lang="en-US" sz="1200" dirty="0"/>
              <a:t>when the codon wheel comes to you. Tell the </a:t>
            </a:r>
            <a:r>
              <a:rPr lang="en-US" sz="1200" dirty="0" err="1"/>
              <a:t>tRNA</a:t>
            </a:r>
            <a:r>
              <a:rPr lang="en-US" sz="1200" dirty="0"/>
              <a:t> maker and the Recorder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6704" y="914400"/>
            <a:ext cx="3467100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mRNA mover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Move the mRNA strand across the ribosome at the appropriate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Announce the colors, in order, of the </a:t>
            </a:r>
            <a:r>
              <a:rPr lang="en-US" sz="1200" dirty="0" err="1" smtClean="0"/>
              <a:t>K’nex</a:t>
            </a:r>
            <a:r>
              <a:rPr lang="en-US" sz="1200" dirty="0" smtClean="0"/>
              <a:t> pieces in the P site at step 1.  At subsequent steps, announce the colors in the A site.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Determine the codon, anticodon, and amino acid when the codon wheel comes to you. Tell the </a:t>
            </a:r>
            <a:r>
              <a:rPr lang="en-US" sz="1200" dirty="0" err="1" smtClean="0"/>
              <a:t>tRNA</a:t>
            </a:r>
            <a:r>
              <a:rPr lang="en-US" sz="1200" dirty="0" smtClean="0"/>
              <a:t> maker and the Recorder.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13072" y="3183592"/>
            <a:ext cx="34671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Make sure that you have the worksheet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Record each students’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Cut strips of tape for the </a:t>
            </a:r>
            <a:r>
              <a:rPr lang="en-US" sz="1200" dirty="0" err="1" smtClean="0"/>
              <a:t>tRNA</a:t>
            </a:r>
            <a:r>
              <a:rPr lang="en-US" sz="1200" dirty="0" smtClean="0"/>
              <a:t> maker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At each step, record the codon, anticodon, and amino acid announced 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Determine the codon, anticodon, and </a:t>
            </a:r>
            <a:r>
              <a:rPr lang="en-US" sz="1200" dirty="0" smtClean="0"/>
              <a:t>amino acid when </a:t>
            </a:r>
            <a:r>
              <a:rPr lang="en-US" sz="1200" dirty="0"/>
              <a:t>the codon wheel comes to you. Tell the </a:t>
            </a:r>
            <a:r>
              <a:rPr lang="en-US" sz="1200" dirty="0" err="1"/>
              <a:t>tRNA</a:t>
            </a:r>
            <a:r>
              <a:rPr lang="en-US" sz="1200" dirty="0"/>
              <a:t> maker and </a:t>
            </a:r>
            <a:r>
              <a:rPr lang="en-US" sz="1200" dirty="0" smtClean="0"/>
              <a:t>record what you determined.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365744" y="3183592"/>
            <a:ext cx="3467100" cy="2769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tRNA</a:t>
            </a:r>
            <a:r>
              <a:rPr lang="en-US" dirty="0" smtClean="0"/>
              <a:t> maker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Cut slits on opposite sides of paper strips on the solid 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Record announced anticodon in the blocks on a paper strip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Fold the strip into a </a:t>
            </a:r>
            <a:r>
              <a:rPr lang="en-US" sz="1200" dirty="0" err="1" smtClean="0"/>
              <a:t>tRNA</a:t>
            </a:r>
            <a:r>
              <a:rPr lang="en-US" sz="1200" dirty="0" smtClean="0"/>
              <a:t> anticodon loop and secure by interlocking slits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Choose a pop bead to represent the announced amino acid, and attach it to the loop with tape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Pass the anticodon loop to the </a:t>
            </a:r>
            <a:r>
              <a:rPr lang="en-US" sz="1200" dirty="0" err="1" smtClean="0"/>
              <a:t>tRNA</a:t>
            </a:r>
            <a:r>
              <a:rPr lang="en-US" sz="1200" dirty="0" smtClean="0"/>
              <a:t> passer to give to the Protein builder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Determine </a:t>
            </a:r>
            <a:r>
              <a:rPr lang="en-US" sz="1200" dirty="0"/>
              <a:t>the codon, anticodon, and </a:t>
            </a:r>
            <a:r>
              <a:rPr lang="en-US" sz="1200" dirty="0" smtClean="0"/>
              <a:t>amino acid when </a:t>
            </a:r>
            <a:r>
              <a:rPr lang="en-US" sz="1200" dirty="0"/>
              <a:t>the codon wheel comes to you. Tell the </a:t>
            </a:r>
            <a:r>
              <a:rPr lang="en-US" sz="1200" dirty="0" err="1"/>
              <a:t>tRNA</a:t>
            </a:r>
            <a:r>
              <a:rPr lang="en-US" sz="1200" dirty="0"/>
              <a:t> maker and the Recorder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584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406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TMARTIN10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11</cp:revision>
  <cp:lastPrinted>2019-06-26T20:50:39Z</cp:lastPrinted>
  <dcterms:created xsi:type="dcterms:W3CDTF">2019-06-25T14:44:22Z</dcterms:created>
  <dcterms:modified xsi:type="dcterms:W3CDTF">2019-06-26T21:46:23Z</dcterms:modified>
</cp:coreProperties>
</file>