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Morency" initials="AM" lastIdx="2" clrIdx="0">
    <p:extLst>
      <p:ext uri="{19B8F6BF-5375-455C-9EA6-DF929625EA0E}">
        <p15:presenceInfo xmlns:p15="http://schemas.microsoft.com/office/powerpoint/2012/main" userId="S-1-5-21-2556569421-840279626-1893908853-665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3CB-818C-4335-99CC-2DB1DC2A0AB1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D52C-CFD3-44AE-87A6-942739A39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4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3CB-818C-4335-99CC-2DB1DC2A0AB1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D52C-CFD3-44AE-87A6-942739A39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7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3CB-818C-4335-99CC-2DB1DC2A0AB1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D52C-CFD3-44AE-87A6-942739A39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9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3CB-818C-4335-99CC-2DB1DC2A0AB1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D52C-CFD3-44AE-87A6-942739A39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2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3CB-818C-4335-99CC-2DB1DC2A0AB1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D52C-CFD3-44AE-87A6-942739A39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1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3CB-818C-4335-99CC-2DB1DC2A0AB1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D52C-CFD3-44AE-87A6-942739A39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3CB-818C-4335-99CC-2DB1DC2A0AB1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D52C-CFD3-44AE-87A6-942739A39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1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3CB-818C-4335-99CC-2DB1DC2A0AB1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D52C-CFD3-44AE-87A6-942739A39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8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3CB-818C-4335-99CC-2DB1DC2A0AB1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D52C-CFD3-44AE-87A6-942739A39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8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3CB-818C-4335-99CC-2DB1DC2A0AB1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D52C-CFD3-44AE-87A6-942739A39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53CB-818C-4335-99CC-2DB1DC2A0AB1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D52C-CFD3-44AE-87A6-942739A39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2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353CB-818C-4335-99CC-2DB1DC2A0AB1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9D52C-CFD3-44AE-87A6-942739A39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2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91491" y="415636"/>
            <a:ext cx="9522691" cy="615141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772726" y="1708733"/>
            <a:ext cx="350982" cy="3823854"/>
            <a:chOff x="5772726" y="1708733"/>
            <a:chExt cx="350982" cy="3823854"/>
          </a:xfrm>
        </p:grpSpPr>
        <p:sp>
          <p:nvSpPr>
            <p:cNvPr id="5" name="TextBox 4"/>
            <p:cNvSpPr txBox="1"/>
            <p:nvPr/>
          </p:nvSpPr>
          <p:spPr>
            <a:xfrm rot="5400000">
              <a:off x="5463759" y="3232727"/>
              <a:ext cx="9781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Dividing Line</a:t>
              </a:r>
              <a:endParaRPr lang="en-US" sz="1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772726" y="1708733"/>
              <a:ext cx="350982" cy="3823854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493819" y="3191162"/>
            <a:ext cx="988290" cy="600364"/>
            <a:chOff x="1893455" y="2216727"/>
            <a:chExt cx="988290" cy="600364"/>
          </a:xfrm>
        </p:grpSpPr>
        <p:sp>
          <p:nvSpPr>
            <p:cNvPr id="14" name="Oval 13"/>
            <p:cNvSpPr/>
            <p:nvPr/>
          </p:nvSpPr>
          <p:spPr>
            <a:xfrm>
              <a:off x="1893455" y="2216727"/>
              <a:ext cx="988290" cy="6003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33152" y="2378409"/>
              <a:ext cx="948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Centrosome</a:t>
              </a:r>
              <a:endParaRPr lang="en-US" sz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719738" y="801360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Meiosis I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8298873" y="3191163"/>
            <a:ext cx="988290" cy="600364"/>
            <a:chOff x="1893455" y="2216727"/>
            <a:chExt cx="988290" cy="600364"/>
          </a:xfrm>
        </p:grpSpPr>
        <p:sp>
          <p:nvSpPr>
            <p:cNvPr id="19" name="Oval 18"/>
            <p:cNvSpPr/>
            <p:nvPr/>
          </p:nvSpPr>
          <p:spPr>
            <a:xfrm>
              <a:off x="1893455" y="2216727"/>
              <a:ext cx="988290" cy="6003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33152" y="2378409"/>
              <a:ext cx="948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Centrosome</a:t>
              </a:r>
              <a:endParaRPr lang="en-US" sz="1200" dirty="0"/>
            </a:p>
          </p:txBody>
        </p:sp>
      </p:grpSp>
      <p:sp>
        <p:nvSpPr>
          <p:cNvPr id="21" name="Isosceles Triangle 20"/>
          <p:cNvSpPr/>
          <p:nvPr/>
        </p:nvSpPr>
        <p:spPr>
          <a:xfrm>
            <a:off x="5144655" y="1948873"/>
            <a:ext cx="286327" cy="554182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6465452" y="1948873"/>
            <a:ext cx="286327" cy="55418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5158514" y="2738577"/>
            <a:ext cx="286327" cy="554182"/>
          </a:xfrm>
          <a:prstGeom prst="triangle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6479311" y="2738577"/>
            <a:ext cx="286327" cy="55418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5147416" y="3648269"/>
            <a:ext cx="286327" cy="554182"/>
          </a:xfrm>
          <a:prstGeom prst="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>
            <a:off x="6468213" y="3648269"/>
            <a:ext cx="286327" cy="554182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5161275" y="4437973"/>
            <a:ext cx="286327" cy="554182"/>
          </a:xfrm>
          <a:prstGeom prst="triangle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>
            <a:off x="6482072" y="4437973"/>
            <a:ext cx="286327" cy="55418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093857" y="847526"/>
            <a:ext cx="2207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in pairs on each side of line</a:t>
            </a:r>
            <a:endParaRPr lang="en-US" dirty="0"/>
          </a:p>
        </p:txBody>
      </p:sp>
      <p:sp>
        <p:nvSpPr>
          <p:cNvPr id="2" name="Left Brace 1"/>
          <p:cNvSpPr/>
          <p:nvPr/>
        </p:nvSpPr>
        <p:spPr>
          <a:xfrm>
            <a:off x="4437622" y="1982497"/>
            <a:ext cx="548640" cy="2923573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840481" y="3444284"/>
            <a:ext cx="58782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Left Brace 29"/>
          <p:cNvSpPr/>
          <p:nvPr/>
        </p:nvSpPr>
        <p:spPr>
          <a:xfrm rot="10800000">
            <a:off x="6808096" y="2029556"/>
            <a:ext cx="548640" cy="2923573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rot="10800000" flipH="1">
            <a:off x="7489956" y="3481841"/>
            <a:ext cx="58782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061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91491" y="415636"/>
            <a:ext cx="9522691" cy="615141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772726" y="1708733"/>
            <a:ext cx="350982" cy="3823854"/>
            <a:chOff x="5772726" y="1708733"/>
            <a:chExt cx="350982" cy="3823854"/>
          </a:xfrm>
        </p:grpSpPr>
        <p:sp>
          <p:nvSpPr>
            <p:cNvPr id="5" name="TextBox 4"/>
            <p:cNvSpPr txBox="1"/>
            <p:nvPr/>
          </p:nvSpPr>
          <p:spPr>
            <a:xfrm rot="5400000">
              <a:off x="5463759" y="3232727"/>
              <a:ext cx="9781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Dividing Line</a:t>
              </a:r>
              <a:endParaRPr lang="en-US" sz="1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772726" y="1708733"/>
              <a:ext cx="350982" cy="3823854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 rot="16200000">
            <a:off x="8243454" y="1459299"/>
            <a:ext cx="350982" cy="3823854"/>
            <a:chOff x="5772726" y="1708733"/>
            <a:chExt cx="350982" cy="3823854"/>
          </a:xfrm>
        </p:grpSpPr>
        <p:sp>
          <p:nvSpPr>
            <p:cNvPr id="9" name="TextBox 8"/>
            <p:cNvSpPr txBox="1"/>
            <p:nvPr/>
          </p:nvSpPr>
          <p:spPr>
            <a:xfrm rot="5400000">
              <a:off x="5463759" y="3232727"/>
              <a:ext cx="9781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Dividing Line</a:t>
              </a:r>
              <a:endParaRPr lang="en-US" sz="1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72726" y="1708733"/>
              <a:ext cx="350982" cy="3823854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 rot="16200000">
            <a:off x="3297778" y="1463968"/>
            <a:ext cx="350982" cy="3823854"/>
            <a:chOff x="5772726" y="1708733"/>
            <a:chExt cx="350982" cy="3823854"/>
          </a:xfrm>
        </p:grpSpPr>
        <p:sp>
          <p:nvSpPr>
            <p:cNvPr id="12" name="TextBox 11"/>
            <p:cNvSpPr txBox="1"/>
            <p:nvPr/>
          </p:nvSpPr>
          <p:spPr>
            <a:xfrm rot="5400000">
              <a:off x="5463759" y="3232727"/>
              <a:ext cx="9781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Dividing Line</a:t>
              </a:r>
              <a:endParaRPr lang="en-US" sz="12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72726" y="1708733"/>
              <a:ext cx="350982" cy="3823854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594043" y="1641614"/>
            <a:ext cx="988290" cy="600364"/>
            <a:chOff x="1893455" y="2216727"/>
            <a:chExt cx="988290" cy="600364"/>
          </a:xfrm>
        </p:grpSpPr>
        <p:sp>
          <p:nvSpPr>
            <p:cNvPr id="14" name="Oval 13"/>
            <p:cNvSpPr/>
            <p:nvPr/>
          </p:nvSpPr>
          <p:spPr>
            <a:xfrm>
              <a:off x="1893455" y="2216727"/>
              <a:ext cx="988290" cy="6003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93455" y="2378409"/>
              <a:ext cx="948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Centrosome</a:t>
              </a:r>
              <a:endParaRPr lang="en-US" sz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719738" y="801360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Meiosis II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613892" y="4759038"/>
            <a:ext cx="988290" cy="600364"/>
            <a:chOff x="1893455" y="2216727"/>
            <a:chExt cx="988290" cy="600364"/>
          </a:xfrm>
        </p:grpSpPr>
        <p:sp>
          <p:nvSpPr>
            <p:cNvPr id="18" name="Oval 17"/>
            <p:cNvSpPr/>
            <p:nvPr/>
          </p:nvSpPr>
          <p:spPr>
            <a:xfrm>
              <a:off x="1893455" y="2216727"/>
              <a:ext cx="988290" cy="6003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93455" y="2378409"/>
              <a:ext cx="948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Centrosome</a:t>
              </a:r>
              <a:endParaRPr lang="en-US" sz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681632" y="1622739"/>
            <a:ext cx="988290" cy="600364"/>
            <a:chOff x="1893455" y="2216727"/>
            <a:chExt cx="988290" cy="600364"/>
          </a:xfrm>
        </p:grpSpPr>
        <p:sp>
          <p:nvSpPr>
            <p:cNvPr id="21" name="Oval 20"/>
            <p:cNvSpPr/>
            <p:nvPr/>
          </p:nvSpPr>
          <p:spPr>
            <a:xfrm>
              <a:off x="1893455" y="2216727"/>
              <a:ext cx="988290" cy="6003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93455" y="2378409"/>
              <a:ext cx="948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Centrosome</a:t>
              </a:r>
              <a:endParaRPr lang="en-US" sz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721329" y="4796955"/>
            <a:ext cx="988290" cy="600364"/>
            <a:chOff x="1893455" y="2216727"/>
            <a:chExt cx="988290" cy="600364"/>
          </a:xfrm>
        </p:grpSpPr>
        <p:sp>
          <p:nvSpPr>
            <p:cNvPr id="24" name="Oval 23"/>
            <p:cNvSpPr/>
            <p:nvPr/>
          </p:nvSpPr>
          <p:spPr>
            <a:xfrm>
              <a:off x="1893455" y="2216727"/>
              <a:ext cx="988290" cy="6003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893455" y="2378409"/>
              <a:ext cx="9485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Centrosome</a:t>
              </a:r>
              <a:endParaRPr lang="en-US" sz="1200" dirty="0"/>
            </a:p>
          </p:txBody>
        </p:sp>
      </p:grpSp>
      <p:sp>
        <p:nvSpPr>
          <p:cNvPr id="26" name="Isosceles Triangle 25"/>
          <p:cNvSpPr/>
          <p:nvPr/>
        </p:nvSpPr>
        <p:spPr>
          <a:xfrm rot="5400000">
            <a:off x="4724607" y="3088903"/>
            <a:ext cx="593157" cy="627572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 rot="16200000">
            <a:off x="6449128" y="3026895"/>
            <a:ext cx="570945" cy="6165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 rot="5400000">
            <a:off x="3795924" y="3141014"/>
            <a:ext cx="649533" cy="579726"/>
          </a:xfrm>
          <a:prstGeom prst="triangle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 rot="16200000">
            <a:off x="7262849" y="3084474"/>
            <a:ext cx="570945" cy="61658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 rot="5400000">
            <a:off x="2365683" y="3112980"/>
            <a:ext cx="579527" cy="614234"/>
          </a:xfrm>
          <a:prstGeom prst="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16200000">
            <a:off x="8558715" y="3044083"/>
            <a:ext cx="570945" cy="61658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5400000">
            <a:off x="1644098" y="3079043"/>
            <a:ext cx="542482" cy="575128"/>
          </a:xfrm>
          <a:prstGeom prst="triangle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 rot="16200000">
            <a:off x="9557826" y="3050605"/>
            <a:ext cx="570945" cy="61658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87076" y="1003385"/>
            <a:ext cx="2860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student straddles a line</a:t>
            </a:r>
            <a:endParaRPr lang="en-US" dirty="0"/>
          </a:p>
        </p:txBody>
      </p:sp>
      <p:sp>
        <p:nvSpPr>
          <p:cNvPr id="34" name="Left Brace 33"/>
          <p:cNvSpPr/>
          <p:nvPr/>
        </p:nvSpPr>
        <p:spPr>
          <a:xfrm rot="5400000">
            <a:off x="3131393" y="1281107"/>
            <a:ext cx="345958" cy="3402544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312645" y="2450416"/>
            <a:ext cx="9439" cy="3139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Left Brace 41"/>
          <p:cNvSpPr/>
          <p:nvPr/>
        </p:nvSpPr>
        <p:spPr>
          <a:xfrm rot="5400000">
            <a:off x="8122171" y="1257067"/>
            <a:ext cx="345958" cy="3402544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8294252" y="2472377"/>
            <a:ext cx="9439" cy="3139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Left Brace 43"/>
          <p:cNvSpPr/>
          <p:nvPr/>
        </p:nvSpPr>
        <p:spPr>
          <a:xfrm rot="16200000">
            <a:off x="3094892" y="2280861"/>
            <a:ext cx="535602" cy="3285907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3331977" y="4287557"/>
            <a:ext cx="18717" cy="2241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Left Brace 46"/>
          <p:cNvSpPr/>
          <p:nvPr/>
        </p:nvSpPr>
        <p:spPr>
          <a:xfrm rot="16200000">
            <a:off x="7969031" y="2316828"/>
            <a:ext cx="535602" cy="3285907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8206116" y="4323524"/>
            <a:ext cx="18717" cy="2241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339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31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TMARTIN10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Elliott</dc:creator>
  <cp:lastModifiedBy>Steve Elliott</cp:lastModifiedBy>
  <cp:revision>6</cp:revision>
  <dcterms:created xsi:type="dcterms:W3CDTF">2019-06-27T00:40:12Z</dcterms:created>
  <dcterms:modified xsi:type="dcterms:W3CDTF">2019-06-28T20:11:43Z</dcterms:modified>
</cp:coreProperties>
</file>