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9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0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0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8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5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8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7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6047-1F53-4BA6-8E60-35673C240AB1}" type="datetimeFigureOut">
              <a:rPr lang="en-US" smtClean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FAFC0-FD94-4A75-AF0A-4B30EE56F3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5542" y="2310938"/>
            <a:ext cx="4785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 on the following slides are taken from The </a:t>
            </a:r>
            <a:r>
              <a:rPr lang="en-US" i="1" dirty="0"/>
              <a:t>Cosmic Questions Educator’s </a:t>
            </a:r>
            <a:r>
              <a:rPr lang="en-US" i="1" dirty="0" smtClean="0"/>
              <a:t>Guide, </a:t>
            </a:r>
            <a:r>
              <a:rPr lang="en-US" dirty="0" smtClean="0"/>
              <a:t>written </a:t>
            </a:r>
            <a:r>
              <a:rPr lang="en-US" dirty="0"/>
              <a:t>by the Harvard-Smithsonian Center for Astrophysics and the Museum of Science, Boston.  Used by permission. </a:t>
            </a:r>
          </a:p>
        </p:txBody>
      </p:sp>
    </p:spTree>
    <p:extLst>
      <p:ext uri="{BB962C8B-B14F-4D97-AF65-F5344CB8AC3E}">
        <p14:creationId xmlns:p14="http://schemas.microsoft.com/office/powerpoint/2010/main" val="16026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63" y="0"/>
            <a:ext cx="531417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96100" y="66675"/>
            <a:ext cx="4990712" cy="6858000"/>
          </a:xfrm>
          <a:prstGeom prst="rect">
            <a:avLst/>
          </a:prstGeom>
          <a:blipFill>
            <a:blip r:embed="rId3">
              <a:alphaModFix amt="14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2922" y="1886857"/>
            <a:ext cx="22932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view of the Universe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44828" y="1886857"/>
            <a:ext cx="229325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view of the Universe</a:t>
            </a:r>
          </a:p>
          <a:p>
            <a:pPr algn="ctr"/>
            <a:r>
              <a:rPr lang="en-US" dirty="0" smtClean="0"/>
              <a:t>1 second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63" y="0"/>
            <a:ext cx="531417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22271" y="0"/>
            <a:ext cx="4990712" cy="6858000"/>
          </a:xfrm>
          <a:prstGeom prst="rect">
            <a:avLst/>
          </a:prstGeom>
          <a:blipFill>
            <a:blip r:embed="rId3">
              <a:alphaModFix amt="14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2922" y="1886857"/>
            <a:ext cx="22932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view of the Universe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0999" y="1820182"/>
            <a:ext cx="229325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view of the Universe</a:t>
            </a:r>
          </a:p>
          <a:p>
            <a:pPr algn="ctr"/>
            <a:r>
              <a:rPr lang="en-US" dirty="0" smtClean="0"/>
              <a:t>1 second later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5423384" y="3787089"/>
            <a:ext cx="2506505" cy="1785258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43981" y="4356552"/>
            <a:ext cx="208590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Slide one on top of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63" y="0"/>
            <a:ext cx="531417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57351" y="138112"/>
            <a:ext cx="4990712" cy="6858000"/>
          </a:xfrm>
          <a:prstGeom prst="rect">
            <a:avLst/>
          </a:prstGeom>
          <a:blipFill>
            <a:blip r:embed="rId3">
              <a:alphaModFix amt="14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63" y="0"/>
            <a:ext cx="531417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47837" y="228601"/>
            <a:ext cx="4990712" cy="6858000"/>
          </a:xfrm>
          <a:prstGeom prst="rect">
            <a:avLst/>
          </a:prstGeom>
          <a:blipFill>
            <a:blip r:embed="rId3">
              <a:alphaModFix amt="14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63" y="0"/>
            <a:ext cx="531417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0199" y="52388"/>
            <a:ext cx="4990712" cy="6858000"/>
          </a:xfrm>
          <a:prstGeom prst="rect">
            <a:avLst/>
          </a:prstGeom>
          <a:blipFill>
            <a:blip r:embed="rId3">
              <a:alphaModFix amt="14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5542" y="2310938"/>
            <a:ext cx="4785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Images on the preceding slides are taken from The </a:t>
            </a:r>
            <a:r>
              <a:rPr lang="en-US" i="1" dirty="0"/>
              <a:t>Cosmic Questions Educator’s </a:t>
            </a:r>
            <a:r>
              <a:rPr lang="en-US" i="1" dirty="0" smtClean="0"/>
              <a:t>Guide, </a:t>
            </a:r>
            <a:r>
              <a:rPr lang="en-US" dirty="0" smtClean="0"/>
              <a:t>written </a:t>
            </a:r>
            <a:r>
              <a:rPr lang="en-US" dirty="0"/>
              <a:t>by the Harvard-Smithsonian Center for Astrophysics and the Museum of Science, Boston.  Used by permission. </a:t>
            </a:r>
          </a:p>
        </p:txBody>
      </p:sp>
    </p:spTree>
    <p:extLst>
      <p:ext uri="{BB962C8B-B14F-4D97-AF65-F5344CB8AC3E}">
        <p14:creationId xmlns:p14="http://schemas.microsoft.com/office/powerpoint/2010/main" val="41949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99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6</cp:revision>
  <dcterms:created xsi:type="dcterms:W3CDTF">2019-05-14T20:40:46Z</dcterms:created>
  <dcterms:modified xsi:type="dcterms:W3CDTF">2019-05-20T16:15:03Z</dcterms:modified>
</cp:coreProperties>
</file>