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2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0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9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6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7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4036-462D-4A19-BB56-1A9D1D6BFBFE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7A0F7-C5A0-47FA-BE35-FBF6FE95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1322" y="433917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area of a circle with radius r</a:t>
            </a:r>
          </a:p>
          <a:p>
            <a:pPr algn="ctr"/>
            <a:endParaRPr lang="en-US" sz="1400" dirty="0" smtClean="0"/>
          </a:p>
          <a:p>
            <a:pPr lvl="1" algn="ctr"/>
            <a:r>
              <a:rPr lang="en-US" sz="1400" dirty="0" smtClean="0"/>
              <a:t>πr</a:t>
            </a:r>
            <a:r>
              <a:rPr lang="en-US" sz="1400" baseline="30000" dirty="0" smtClean="0"/>
              <a:t>2</a:t>
            </a:r>
            <a:endParaRPr lang="en-US" sz="1400" baseline="300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01322" y="258392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perimeter of a rectangle with side lengths l and w</a:t>
            </a:r>
          </a:p>
          <a:p>
            <a:endParaRPr lang="en-US" sz="1400" dirty="0" smtClean="0"/>
          </a:p>
          <a:p>
            <a:pPr algn="ctr"/>
            <a:r>
              <a:rPr lang="en-US" sz="1400" dirty="0" smtClean="0"/>
              <a:t> 2l + 2w</a:t>
            </a:r>
            <a:endParaRPr lang="en-US" sz="1400" dirty="0"/>
          </a:p>
          <a:p>
            <a:endParaRPr lang="en-US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1322" y="4733943"/>
                <a:ext cx="32004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The volume of a sphere of radius r</a:t>
                </a:r>
              </a:p>
              <a:p>
                <a:endParaRPr lang="en-US" sz="1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/>
                  <a:t>πr</a:t>
                </a:r>
                <a:r>
                  <a:rPr lang="en-US" sz="1400" baseline="30000" dirty="0" smtClean="0"/>
                  <a:t>3</a:t>
                </a:r>
              </a:p>
              <a:p>
                <a:pPr algn="ctr"/>
                <a:endParaRPr lang="en-US" sz="1400" baseline="30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22" y="4733943"/>
                <a:ext cx="3200400" cy="1371600"/>
              </a:xfrm>
              <a:prstGeom prst="rect">
                <a:avLst/>
              </a:prstGeom>
              <a:blipFill rotWithShape="0">
                <a:blip r:embed="rId2"/>
                <a:stretch>
                  <a:fillRect l="-380" t="-4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500307" y="433916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circumference of a circle with radius r</a:t>
            </a:r>
          </a:p>
          <a:p>
            <a:endParaRPr lang="en-US" sz="1400" dirty="0" smtClean="0"/>
          </a:p>
          <a:p>
            <a:pPr algn="ctr"/>
            <a:r>
              <a:rPr lang="en-US" sz="1400" dirty="0" smtClean="0"/>
              <a:t>  2πr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500307" y="258392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volume of a cylinder with radius r and height h</a:t>
            </a:r>
          </a:p>
          <a:p>
            <a:endParaRPr lang="en-US" sz="1400" dirty="0"/>
          </a:p>
          <a:p>
            <a:pPr algn="ctr"/>
            <a:r>
              <a:rPr lang="en-US" sz="1400" dirty="0"/>
              <a:t>π</a:t>
            </a:r>
            <a:r>
              <a:rPr lang="en-US" sz="1400" dirty="0" smtClean="0"/>
              <a:t>r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h</a:t>
            </a:r>
          </a:p>
          <a:p>
            <a:pPr algn="ctr"/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00307" y="4733941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surface area of a sphere of radius r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4πr</a:t>
            </a:r>
            <a:r>
              <a:rPr lang="en-US" sz="1400" baseline="30000" dirty="0" smtClean="0"/>
              <a:t>2</a:t>
            </a:r>
            <a:endParaRPr lang="en-US" sz="1400" baseline="30000" dirty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97766" y="433916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area of a rectangle with side </a:t>
            </a:r>
            <a:r>
              <a:rPr lang="en-US" sz="1400" dirty="0" smtClean="0"/>
              <a:t>lengths  </a:t>
            </a:r>
            <a:r>
              <a:rPr lang="en-US" sz="1400" dirty="0" smtClean="0"/>
              <a:t>l and w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lw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97766" y="2583929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surface area of a cylinder of radius r and height h, which includes both ends</a:t>
            </a:r>
          </a:p>
          <a:p>
            <a:endParaRPr lang="en-US" sz="1400" dirty="0" smtClean="0"/>
          </a:p>
          <a:p>
            <a:pPr algn="ctr"/>
            <a:r>
              <a:rPr lang="en-US" sz="1400" dirty="0" smtClean="0"/>
              <a:t>2π</a:t>
            </a:r>
            <a:r>
              <a:rPr lang="en-US" sz="1400" dirty="0" err="1" smtClean="0"/>
              <a:t>rh</a:t>
            </a:r>
            <a:r>
              <a:rPr lang="en-US" sz="1400" dirty="0" smtClean="0"/>
              <a:t> + 2πr</a:t>
            </a:r>
            <a:r>
              <a:rPr lang="en-US" sz="1400" baseline="30000" dirty="0" smtClean="0"/>
              <a:t>2</a:t>
            </a:r>
            <a:endParaRPr lang="en-US" sz="1400" baseline="30000" dirty="0"/>
          </a:p>
          <a:p>
            <a:endParaRPr lang="en-US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197766" y="4733942"/>
                <a:ext cx="3200400" cy="1371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The volume of a cone with radius r and height h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/>
                  <a:t>πr</a:t>
                </a:r>
                <a:r>
                  <a:rPr lang="en-US" sz="1400" baseline="30000" dirty="0" smtClean="0"/>
                  <a:t>2</a:t>
                </a:r>
                <a:r>
                  <a:rPr lang="en-US" sz="1400" dirty="0" smtClean="0"/>
                  <a:t>h</a:t>
                </a:r>
                <a:endParaRPr lang="en-US" sz="1400" dirty="0"/>
              </a:p>
              <a:p>
                <a:endParaRPr lang="en-US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766" y="4733942"/>
                <a:ext cx="3200400" cy="1371600"/>
              </a:xfrm>
              <a:prstGeom prst="rect">
                <a:avLst/>
              </a:prstGeom>
              <a:blipFill rotWithShape="0">
                <a:blip r:embed="rId3"/>
                <a:stretch>
                  <a:fillRect l="-380" t="-4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82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1322" y="43391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volume of a rectangular prism with side lengths l, w, and h</a:t>
            </a:r>
          </a:p>
          <a:p>
            <a:endParaRPr lang="en-US" sz="1400" dirty="0"/>
          </a:p>
          <a:p>
            <a:pPr algn="ctr"/>
            <a:r>
              <a:rPr lang="en-US" sz="1400" dirty="0" err="1" smtClean="0"/>
              <a:t>lwh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01322" y="2583929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perimeter of a square of side length l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4l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01322" y="4733942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surface area of a cube of side length l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6l</a:t>
            </a:r>
            <a:r>
              <a:rPr lang="en-US" sz="1400" baseline="30000" dirty="0" smtClean="0"/>
              <a:t>2</a:t>
            </a:r>
            <a:endParaRPr lang="en-US" sz="1400" baseline="30000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00307" y="43391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surface area of a rectangular prism with side lengths l, w, and h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2lw + 2lh + 2wh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500307" y="258392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surface area of a cylinder with height h and radius r which does not include either end</a:t>
            </a:r>
            <a:endParaRPr lang="en-US" sz="1400" dirty="0"/>
          </a:p>
          <a:p>
            <a:pPr algn="ctr"/>
            <a:r>
              <a:rPr lang="en-US" sz="1400" dirty="0" smtClean="0"/>
              <a:t>2π</a:t>
            </a:r>
            <a:r>
              <a:rPr lang="en-US" sz="1400" dirty="0" err="1" smtClean="0"/>
              <a:t>rh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97766" y="433918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area of a square of side length </a:t>
            </a:r>
            <a:r>
              <a:rPr lang="en-US" sz="1400" dirty="0" smtClean="0"/>
              <a:t>s</a:t>
            </a:r>
            <a:endParaRPr lang="en-US" sz="1400" dirty="0" smtClean="0"/>
          </a:p>
          <a:p>
            <a:endParaRPr lang="en-US" sz="1400" dirty="0"/>
          </a:p>
          <a:p>
            <a:pPr algn="ctr"/>
            <a:r>
              <a:rPr lang="en-US" sz="1400" dirty="0" smtClean="0"/>
              <a:t>l</a:t>
            </a:r>
            <a:r>
              <a:rPr lang="en-US" sz="1400" baseline="30000" dirty="0" smtClean="0"/>
              <a:t>2</a:t>
            </a:r>
            <a:endParaRPr lang="en-US" sz="1400" baseline="30000" dirty="0"/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97766" y="2583929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volume of a cube of side length l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l</a:t>
            </a:r>
            <a:r>
              <a:rPr lang="en-US" sz="1400" baseline="30000" dirty="0" smtClean="0"/>
              <a:t>3</a:t>
            </a:r>
          </a:p>
          <a:p>
            <a:pPr algn="ctr"/>
            <a:endParaRPr lang="en-US" sz="1400" baseline="30000" dirty="0"/>
          </a:p>
          <a:p>
            <a:pPr algn="ctr"/>
            <a:endParaRPr lang="en-US" sz="1400" baseline="30000" dirty="0"/>
          </a:p>
          <a:p>
            <a:pPr algn="ctr"/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244429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205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University of TN at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16</cp:revision>
  <cp:lastPrinted>2018-06-04T15:01:56Z</cp:lastPrinted>
  <dcterms:created xsi:type="dcterms:W3CDTF">2018-05-20T20:11:20Z</dcterms:created>
  <dcterms:modified xsi:type="dcterms:W3CDTF">2018-06-04T15:06:50Z</dcterms:modified>
</cp:coreProperties>
</file>